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s-C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9836"/>
    <a:srgbClr val="FA34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3FD183B-F130-48D3-B31D-64524E0F81A9}" type="doc">
      <dgm:prSet loTypeId="urn:microsoft.com/office/officeart/2005/8/layout/matrix1" loCatId="matrix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s-ES"/>
        </a:p>
      </dgm:t>
    </dgm:pt>
    <dgm:pt modelId="{2794F9D5-1F20-4DBB-8921-5FE2834BC2E0}">
      <dgm:prSet phldrT="[Texto]"/>
      <dgm:spPr/>
      <dgm:t>
        <a:bodyPr/>
        <a:lstStyle/>
        <a:p>
          <a:r>
            <a:rPr lang="es-ES" dirty="0" smtClean="0"/>
            <a:t>Conservación y calidad del agua</a:t>
          </a:r>
          <a:endParaRPr lang="es-ES" dirty="0"/>
        </a:p>
      </dgm:t>
    </dgm:pt>
    <dgm:pt modelId="{5E9A17B5-D07F-4FE9-BEC6-3EE5B165AABB}" type="parTrans" cxnId="{82386E77-A665-44B8-A100-959906FAE94C}">
      <dgm:prSet/>
      <dgm:spPr/>
      <dgm:t>
        <a:bodyPr/>
        <a:lstStyle/>
        <a:p>
          <a:endParaRPr lang="es-ES"/>
        </a:p>
      </dgm:t>
    </dgm:pt>
    <dgm:pt modelId="{B3B070FC-7AF8-4FD0-89FB-DC5B7C6B3055}" type="sibTrans" cxnId="{82386E77-A665-44B8-A100-959906FAE94C}">
      <dgm:prSet/>
      <dgm:spPr/>
      <dgm:t>
        <a:bodyPr/>
        <a:lstStyle/>
        <a:p>
          <a:endParaRPr lang="es-ES"/>
        </a:p>
      </dgm:t>
    </dgm:pt>
    <dgm:pt modelId="{F165D241-D32E-4B68-9E83-BAC1ECAFAF05}">
      <dgm:prSet phldrT="[Texto]"/>
      <dgm:spPr/>
      <dgm:t>
        <a:bodyPr/>
        <a:lstStyle/>
        <a:p>
          <a:r>
            <a:rPr lang="es-ES" dirty="0" smtClean="0"/>
            <a:t>Mejores prácticas y tecnologías</a:t>
          </a:r>
          <a:endParaRPr lang="es-ES" dirty="0"/>
        </a:p>
      </dgm:t>
    </dgm:pt>
    <dgm:pt modelId="{2F757233-E8E8-44C3-A93A-9EEB853A9975}" type="parTrans" cxnId="{2DE30CDF-3B5B-4139-9AE4-66F0460A4FFE}">
      <dgm:prSet/>
      <dgm:spPr/>
      <dgm:t>
        <a:bodyPr/>
        <a:lstStyle/>
        <a:p>
          <a:endParaRPr lang="es-ES"/>
        </a:p>
      </dgm:t>
    </dgm:pt>
    <dgm:pt modelId="{67DAECEA-9DF9-4094-85B2-1606DE91AC24}" type="sibTrans" cxnId="{2DE30CDF-3B5B-4139-9AE4-66F0460A4FFE}">
      <dgm:prSet/>
      <dgm:spPr/>
      <dgm:t>
        <a:bodyPr/>
        <a:lstStyle/>
        <a:p>
          <a:endParaRPr lang="es-ES"/>
        </a:p>
      </dgm:t>
    </dgm:pt>
    <dgm:pt modelId="{9C44648D-36B5-45A6-B872-8D8FA18F2D55}">
      <dgm:prSet phldrT="[Texto]"/>
      <dgm:spPr/>
      <dgm:t>
        <a:bodyPr/>
        <a:lstStyle/>
        <a:p>
          <a:r>
            <a:rPr lang="es-ES" dirty="0" smtClean="0"/>
            <a:t>Institucionalidad y normativa</a:t>
          </a:r>
          <a:endParaRPr lang="es-ES" dirty="0"/>
        </a:p>
      </dgm:t>
    </dgm:pt>
    <dgm:pt modelId="{DEEC4AE1-92D3-47FF-B45D-061780294367}" type="parTrans" cxnId="{DEBBE936-501E-4352-AAAF-D9360B891185}">
      <dgm:prSet/>
      <dgm:spPr/>
      <dgm:t>
        <a:bodyPr/>
        <a:lstStyle/>
        <a:p>
          <a:endParaRPr lang="es-ES"/>
        </a:p>
      </dgm:t>
    </dgm:pt>
    <dgm:pt modelId="{CC0DF557-6B30-4E6F-BC70-4F0D48DF6C6C}" type="sibTrans" cxnId="{DEBBE936-501E-4352-AAAF-D9360B891185}">
      <dgm:prSet/>
      <dgm:spPr/>
      <dgm:t>
        <a:bodyPr/>
        <a:lstStyle/>
        <a:p>
          <a:endParaRPr lang="es-ES"/>
        </a:p>
      </dgm:t>
    </dgm:pt>
    <dgm:pt modelId="{13EFCA43-5B97-48FC-9087-84A77BAA0CBF}">
      <dgm:prSet phldrT="[Texto]"/>
      <dgm:spPr/>
      <dgm:t>
        <a:bodyPr/>
        <a:lstStyle/>
        <a:p>
          <a:r>
            <a:rPr lang="es-ES" dirty="0" smtClean="0"/>
            <a:t>Gestión cercana (</a:t>
          </a:r>
          <a:r>
            <a:rPr lang="es-ES" dirty="0" err="1" smtClean="0"/>
            <a:t>info</a:t>
          </a:r>
          <a:r>
            <a:rPr lang="es-ES" dirty="0" smtClean="0"/>
            <a:t> y acompañamiento)</a:t>
          </a:r>
          <a:endParaRPr lang="es-ES" dirty="0"/>
        </a:p>
      </dgm:t>
    </dgm:pt>
    <dgm:pt modelId="{3CD27E32-2BC3-45DF-B50F-E00C41F3ECF3}" type="parTrans" cxnId="{82D8F49E-5BFF-42E3-9704-35BF4427FD79}">
      <dgm:prSet/>
      <dgm:spPr/>
      <dgm:t>
        <a:bodyPr/>
        <a:lstStyle/>
        <a:p>
          <a:endParaRPr lang="es-ES"/>
        </a:p>
      </dgm:t>
    </dgm:pt>
    <dgm:pt modelId="{2AD26F91-E2CC-42E3-B024-53B30301CBBB}" type="sibTrans" cxnId="{82D8F49E-5BFF-42E3-9704-35BF4427FD79}">
      <dgm:prSet/>
      <dgm:spPr/>
      <dgm:t>
        <a:bodyPr/>
        <a:lstStyle/>
        <a:p>
          <a:endParaRPr lang="es-ES"/>
        </a:p>
      </dgm:t>
    </dgm:pt>
    <dgm:pt modelId="{47F535DA-06FA-4723-A76B-D1510994EDA8}">
      <dgm:prSet phldrT="[Texto]"/>
      <dgm:spPr/>
      <dgm:t>
        <a:bodyPr/>
        <a:lstStyle/>
        <a:p>
          <a:r>
            <a:rPr lang="es-ES" dirty="0" smtClean="0"/>
            <a:t>AGUA</a:t>
          </a:r>
          <a:endParaRPr lang="es-ES" dirty="0"/>
        </a:p>
      </dgm:t>
    </dgm:pt>
    <dgm:pt modelId="{AD1001AA-1DA9-4096-B7D1-CFCB3204AD6B}" type="sibTrans" cxnId="{2B19168E-727A-4F37-9AD8-5AEF65518693}">
      <dgm:prSet/>
      <dgm:spPr/>
      <dgm:t>
        <a:bodyPr/>
        <a:lstStyle/>
        <a:p>
          <a:endParaRPr lang="es-ES"/>
        </a:p>
      </dgm:t>
    </dgm:pt>
    <dgm:pt modelId="{E43230BE-7811-43FF-9BD2-2B66934B9F0B}" type="parTrans" cxnId="{2B19168E-727A-4F37-9AD8-5AEF65518693}">
      <dgm:prSet/>
      <dgm:spPr/>
      <dgm:t>
        <a:bodyPr/>
        <a:lstStyle/>
        <a:p>
          <a:endParaRPr lang="es-ES"/>
        </a:p>
      </dgm:t>
    </dgm:pt>
    <dgm:pt modelId="{5CB4BA13-486F-4CF7-BE47-006C20762CC1}" type="pres">
      <dgm:prSet presAssocID="{B3FD183B-F130-48D3-B31D-64524E0F81A9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CF75C896-4A8F-4976-9EA8-66C2B9C42C35}" type="pres">
      <dgm:prSet presAssocID="{B3FD183B-F130-48D3-B31D-64524E0F81A9}" presName="matrix" presStyleCnt="0"/>
      <dgm:spPr/>
    </dgm:pt>
    <dgm:pt modelId="{6A949DA9-85D1-4987-ABEA-BFFFA45ADCD2}" type="pres">
      <dgm:prSet presAssocID="{B3FD183B-F130-48D3-B31D-64524E0F81A9}" presName="tile1" presStyleLbl="node1" presStyleIdx="0" presStyleCnt="4"/>
      <dgm:spPr/>
      <dgm:t>
        <a:bodyPr/>
        <a:lstStyle/>
        <a:p>
          <a:endParaRPr lang="es-ES"/>
        </a:p>
      </dgm:t>
    </dgm:pt>
    <dgm:pt modelId="{E9E195B0-197D-4067-964C-53343CD15415}" type="pres">
      <dgm:prSet presAssocID="{B3FD183B-F130-48D3-B31D-64524E0F81A9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CAEC792-5BDB-4314-951A-DA909F922161}" type="pres">
      <dgm:prSet presAssocID="{B3FD183B-F130-48D3-B31D-64524E0F81A9}" presName="tile2" presStyleLbl="node1" presStyleIdx="1" presStyleCnt="4"/>
      <dgm:spPr/>
      <dgm:t>
        <a:bodyPr/>
        <a:lstStyle/>
        <a:p>
          <a:endParaRPr lang="es-ES"/>
        </a:p>
      </dgm:t>
    </dgm:pt>
    <dgm:pt modelId="{2EEB73DF-7AC1-42F8-984F-0FCA7506BB33}" type="pres">
      <dgm:prSet presAssocID="{B3FD183B-F130-48D3-B31D-64524E0F81A9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1B27ACC-2FDA-4E65-91C3-F95E51DDB8E3}" type="pres">
      <dgm:prSet presAssocID="{B3FD183B-F130-48D3-B31D-64524E0F81A9}" presName="tile3" presStyleLbl="node1" presStyleIdx="2" presStyleCnt="4"/>
      <dgm:spPr/>
    </dgm:pt>
    <dgm:pt modelId="{F488DFD3-430E-470D-B45E-2B4B442C4736}" type="pres">
      <dgm:prSet presAssocID="{B3FD183B-F130-48D3-B31D-64524E0F81A9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B9610285-1947-427C-8C74-2C775C499321}" type="pres">
      <dgm:prSet presAssocID="{B3FD183B-F130-48D3-B31D-64524E0F81A9}" presName="tile4" presStyleLbl="node1" presStyleIdx="3" presStyleCnt="4"/>
      <dgm:spPr/>
      <dgm:t>
        <a:bodyPr/>
        <a:lstStyle/>
        <a:p>
          <a:endParaRPr lang="es-ES"/>
        </a:p>
      </dgm:t>
    </dgm:pt>
    <dgm:pt modelId="{18A5A318-CF46-4857-8506-7EE5405F88D2}" type="pres">
      <dgm:prSet presAssocID="{B3FD183B-F130-48D3-B31D-64524E0F81A9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77D9648-9992-4B89-A4F6-305DF0C98D55}" type="pres">
      <dgm:prSet presAssocID="{B3FD183B-F130-48D3-B31D-64524E0F81A9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es-ES"/>
        </a:p>
      </dgm:t>
    </dgm:pt>
  </dgm:ptLst>
  <dgm:cxnLst>
    <dgm:cxn modelId="{ECF36934-7E16-46A8-A981-CF2091A0C334}" type="presOf" srcId="{9C44648D-36B5-45A6-B872-8D8FA18F2D55}" destId="{61B27ACC-2FDA-4E65-91C3-F95E51DDB8E3}" srcOrd="0" destOrd="0" presId="urn:microsoft.com/office/officeart/2005/8/layout/matrix1"/>
    <dgm:cxn modelId="{0B494211-198E-49F7-ACFC-39D7D064A2E5}" type="presOf" srcId="{9C44648D-36B5-45A6-B872-8D8FA18F2D55}" destId="{F488DFD3-430E-470D-B45E-2B4B442C4736}" srcOrd="1" destOrd="0" presId="urn:microsoft.com/office/officeart/2005/8/layout/matrix1"/>
    <dgm:cxn modelId="{82D8F49E-5BFF-42E3-9704-35BF4427FD79}" srcId="{47F535DA-06FA-4723-A76B-D1510994EDA8}" destId="{13EFCA43-5B97-48FC-9087-84A77BAA0CBF}" srcOrd="3" destOrd="0" parTransId="{3CD27E32-2BC3-45DF-B50F-E00C41F3ECF3}" sibTransId="{2AD26F91-E2CC-42E3-B024-53B30301CBBB}"/>
    <dgm:cxn modelId="{9370A1CB-07AD-480E-8445-1452B9230A3E}" type="presOf" srcId="{13EFCA43-5B97-48FC-9087-84A77BAA0CBF}" destId="{B9610285-1947-427C-8C74-2C775C499321}" srcOrd="0" destOrd="0" presId="urn:microsoft.com/office/officeart/2005/8/layout/matrix1"/>
    <dgm:cxn modelId="{2DE30CDF-3B5B-4139-9AE4-66F0460A4FFE}" srcId="{47F535DA-06FA-4723-A76B-D1510994EDA8}" destId="{F165D241-D32E-4B68-9E83-BAC1ECAFAF05}" srcOrd="1" destOrd="0" parTransId="{2F757233-E8E8-44C3-A93A-9EEB853A9975}" sibTransId="{67DAECEA-9DF9-4094-85B2-1606DE91AC24}"/>
    <dgm:cxn modelId="{7D8D4098-02A3-4B21-BE85-FF74A7342469}" type="presOf" srcId="{F165D241-D32E-4B68-9E83-BAC1ECAFAF05}" destId="{2EEB73DF-7AC1-42F8-984F-0FCA7506BB33}" srcOrd="1" destOrd="0" presId="urn:microsoft.com/office/officeart/2005/8/layout/matrix1"/>
    <dgm:cxn modelId="{4A2AF8D0-771E-4994-B757-2BDD906FC9DF}" type="presOf" srcId="{B3FD183B-F130-48D3-B31D-64524E0F81A9}" destId="{5CB4BA13-486F-4CF7-BE47-006C20762CC1}" srcOrd="0" destOrd="0" presId="urn:microsoft.com/office/officeart/2005/8/layout/matrix1"/>
    <dgm:cxn modelId="{5BC9F5DB-CB3E-4E6F-ADA5-3A9766EFB475}" type="presOf" srcId="{13EFCA43-5B97-48FC-9087-84A77BAA0CBF}" destId="{18A5A318-CF46-4857-8506-7EE5405F88D2}" srcOrd="1" destOrd="0" presId="urn:microsoft.com/office/officeart/2005/8/layout/matrix1"/>
    <dgm:cxn modelId="{3880BF7C-585C-47D4-82CD-9E24304DC10C}" type="presOf" srcId="{47F535DA-06FA-4723-A76B-D1510994EDA8}" destId="{F77D9648-9992-4B89-A4F6-305DF0C98D55}" srcOrd="0" destOrd="0" presId="urn:microsoft.com/office/officeart/2005/8/layout/matrix1"/>
    <dgm:cxn modelId="{DEBBE936-501E-4352-AAAF-D9360B891185}" srcId="{47F535DA-06FA-4723-A76B-D1510994EDA8}" destId="{9C44648D-36B5-45A6-B872-8D8FA18F2D55}" srcOrd="2" destOrd="0" parTransId="{DEEC4AE1-92D3-47FF-B45D-061780294367}" sibTransId="{CC0DF557-6B30-4E6F-BC70-4F0D48DF6C6C}"/>
    <dgm:cxn modelId="{4258AA1A-67F0-4E46-97B6-5B65EFD70243}" type="presOf" srcId="{F165D241-D32E-4B68-9E83-BAC1ECAFAF05}" destId="{CCAEC792-5BDB-4314-951A-DA909F922161}" srcOrd="0" destOrd="0" presId="urn:microsoft.com/office/officeart/2005/8/layout/matrix1"/>
    <dgm:cxn modelId="{2B19168E-727A-4F37-9AD8-5AEF65518693}" srcId="{B3FD183B-F130-48D3-B31D-64524E0F81A9}" destId="{47F535DA-06FA-4723-A76B-D1510994EDA8}" srcOrd="0" destOrd="0" parTransId="{E43230BE-7811-43FF-9BD2-2B66934B9F0B}" sibTransId="{AD1001AA-1DA9-4096-B7D1-CFCB3204AD6B}"/>
    <dgm:cxn modelId="{B067BD9A-43D0-4140-B7C9-5BFBBE67DF82}" type="presOf" srcId="{2794F9D5-1F20-4DBB-8921-5FE2834BC2E0}" destId="{E9E195B0-197D-4067-964C-53343CD15415}" srcOrd="1" destOrd="0" presId="urn:microsoft.com/office/officeart/2005/8/layout/matrix1"/>
    <dgm:cxn modelId="{82386E77-A665-44B8-A100-959906FAE94C}" srcId="{47F535DA-06FA-4723-A76B-D1510994EDA8}" destId="{2794F9D5-1F20-4DBB-8921-5FE2834BC2E0}" srcOrd="0" destOrd="0" parTransId="{5E9A17B5-D07F-4FE9-BEC6-3EE5B165AABB}" sibTransId="{B3B070FC-7AF8-4FD0-89FB-DC5B7C6B3055}"/>
    <dgm:cxn modelId="{1E0E4A70-0885-4F12-8E06-6C85064AA9A0}" type="presOf" srcId="{2794F9D5-1F20-4DBB-8921-5FE2834BC2E0}" destId="{6A949DA9-85D1-4987-ABEA-BFFFA45ADCD2}" srcOrd="0" destOrd="0" presId="urn:microsoft.com/office/officeart/2005/8/layout/matrix1"/>
    <dgm:cxn modelId="{9CC120CB-4BA5-454B-A544-012AF840C554}" type="presParOf" srcId="{5CB4BA13-486F-4CF7-BE47-006C20762CC1}" destId="{CF75C896-4A8F-4976-9EA8-66C2B9C42C35}" srcOrd="0" destOrd="0" presId="urn:microsoft.com/office/officeart/2005/8/layout/matrix1"/>
    <dgm:cxn modelId="{61CFA29A-D75E-406C-A563-162E0B5BD37B}" type="presParOf" srcId="{CF75C896-4A8F-4976-9EA8-66C2B9C42C35}" destId="{6A949DA9-85D1-4987-ABEA-BFFFA45ADCD2}" srcOrd="0" destOrd="0" presId="urn:microsoft.com/office/officeart/2005/8/layout/matrix1"/>
    <dgm:cxn modelId="{ED370AF5-2E81-4B88-9B51-94AD148ACDBE}" type="presParOf" srcId="{CF75C896-4A8F-4976-9EA8-66C2B9C42C35}" destId="{E9E195B0-197D-4067-964C-53343CD15415}" srcOrd="1" destOrd="0" presId="urn:microsoft.com/office/officeart/2005/8/layout/matrix1"/>
    <dgm:cxn modelId="{407C71C5-4EF3-403E-81E0-97FBFD03B6DC}" type="presParOf" srcId="{CF75C896-4A8F-4976-9EA8-66C2B9C42C35}" destId="{CCAEC792-5BDB-4314-951A-DA909F922161}" srcOrd="2" destOrd="0" presId="urn:microsoft.com/office/officeart/2005/8/layout/matrix1"/>
    <dgm:cxn modelId="{C9EC387A-A5B0-4044-AE1B-A3885C12E7E9}" type="presParOf" srcId="{CF75C896-4A8F-4976-9EA8-66C2B9C42C35}" destId="{2EEB73DF-7AC1-42F8-984F-0FCA7506BB33}" srcOrd="3" destOrd="0" presId="urn:microsoft.com/office/officeart/2005/8/layout/matrix1"/>
    <dgm:cxn modelId="{80EC87C3-EE45-4DCC-A236-EB6AD2FFBCBD}" type="presParOf" srcId="{CF75C896-4A8F-4976-9EA8-66C2B9C42C35}" destId="{61B27ACC-2FDA-4E65-91C3-F95E51DDB8E3}" srcOrd="4" destOrd="0" presId="urn:microsoft.com/office/officeart/2005/8/layout/matrix1"/>
    <dgm:cxn modelId="{E6C12E81-9951-4A26-ACAC-9462B265BFCC}" type="presParOf" srcId="{CF75C896-4A8F-4976-9EA8-66C2B9C42C35}" destId="{F488DFD3-430E-470D-B45E-2B4B442C4736}" srcOrd="5" destOrd="0" presId="urn:microsoft.com/office/officeart/2005/8/layout/matrix1"/>
    <dgm:cxn modelId="{9E842A12-62DD-4058-9F2C-DD13433ED8B0}" type="presParOf" srcId="{CF75C896-4A8F-4976-9EA8-66C2B9C42C35}" destId="{B9610285-1947-427C-8C74-2C775C499321}" srcOrd="6" destOrd="0" presId="urn:microsoft.com/office/officeart/2005/8/layout/matrix1"/>
    <dgm:cxn modelId="{BCB7E3CA-AA8C-4F5F-B56C-7202D4BF1009}" type="presParOf" srcId="{CF75C896-4A8F-4976-9EA8-66C2B9C42C35}" destId="{18A5A318-CF46-4857-8506-7EE5405F88D2}" srcOrd="7" destOrd="0" presId="urn:microsoft.com/office/officeart/2005/8/layout/matrix1"/>
    <dgm:cxn modelId="{4FA5692B-A5BA-428B-BE3C-805B965BBB0D}" type="presParOf" srcId="{5CB4BA13-486F-4CF7-BE47-006C20762CC1}" destId="{F77D9648-9992-4B89-A4F6-305DF0C98D55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949DA9-85D1-4987-ABEA-BFFFA45ADCD2}">
      <dsp:nvSpPr>
        <dsp:cNvPr id="0" name=""/>
        <dsp:cNvSpPr/>
      </dsp:nvSpPr>
      <dsp:spPr>
        <a:xfrm rot="16200000">
          <a:off x="369630" y="-369630"/>
          <a:ext cx="2230229" cy="2969490"/>
        </a:xfrm>
        <a:prstGeom prst="round1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700" kern="1200" dirty="0" smtClean="0"/>
            <a:t>Conservación y calidad del agua</a:t>
          </a:r>
          <a:endParaRPr lang="es-ES" sz="2700" kern="1200" dirty="0"/>
        </a:p>
      </dsp:txBody>
      <dsp:txXfrm rot="5400000">
        <a:off x="0" y="0"/>
        <a:ext cx="2969490" cy="1672671"/>
      </dsp:txXfrm>
    </dsp:sp>
    <dsp:sp modelId="{CCAEC792-5BDB-4314-951A-DA909F922161}">
      <dsp:nvSpPr>
        <dsp:cNvPr id="0" name=""/>
        <dsp:cNvSpPr/>
      </dsp:nvSpPr>
      <dsp:spPr>
        <a:xfrm>
          <a:off x="2969490" y="0"/>
          <a:ext cx="2969490" cy="2230229"/>
        </a:xfrm>
        <a:prstGeom prst="round1Rect">
          <a:avLst/>
        </a:prstGeom>
        <a:solidFill>
          <a:schemeClr val="accent5">
            <a:hueOff val="-2451115"/>
            <a:satOff val="-3409"/>
            <a:lumOff val="-130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700" kern="1200" dirty="0" smtClean="0"/>
            <a:t>Mejores prácticas y tecnologías</a:t>
          </a:r>
          <a:endParaRPr lang="es-ES" sz="2700" kern="1200" dirty="0"/>
        </a:p>
      </dsp:txBody>
      <dsp:txXfrm>
        <a:off x="2969490" y="0"/>
        <a:ext cx="2969490" cy="1672671"/>
      </dsp:txXfrm>
    </dsp:sp>
    <dsp:sp modelId="{61B27ACC-2FDA-4E65-91C3-F95E51DDB8E3}">
      <dsp:nvSpPr>
        <dsp:cNvPr id="0" name=""/>
        <dsp:cNvSpPr/>
      </dsp:nvSpPr>
      <dsp:spPr>
        <a:xfrm rot="10800000">
          <a:off x="0" y="2230229"/>
          <a:ext cx="2969490" cy="2230229"/>
        </a:xfrm>
        <a:prstGeom prst="round1Rect">
          <a:avLst/>
        </a:prstGeom>
        <a:solidFill>
          <a:schemeClr val="accent5">
            <a:hueOff val="-4902230"/>
            <a:satOff val="-6819"/>
            <a:lumOff val="-261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700" kern="1200" dirty="0" smtClean="0"/>
            <a:t>Institucionalidad y normativa</a:t>
          </a:r>
          <a:endParaRPr lang="es-ES" sz="2700" kern="1200" dirty="0"/>
        </a:p>
      </dsp:txBody>
      <dsp:txXfrm rot="10800000">
        <a:off x="0" y="2787786"/>
        <a:ext cx="2969490" cy="1672671"/>
      </dsp:txXfrm>
    </dsp:sp>
    <dsp:sp modelId="{B9610285-1947-427C-8C74-2C775C499321}">
      <dsp:nvSpPr>
        <dsp:cNvPr id="0" name=""/>
        <dsp:cNvSpPr/>
      </dsp:nvSpPr>
      <dsp:spPr>
        <a:xfrm rot="5400000">
          <a:off x="3339121" y="1860598"/>
          <a:ext cx="2230229" cy="2969490"/>
        </a:xfrm>
        <a:prstGeom prst="round1Rect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700" kern="1200" dirty="0" smtClean="0"/>
            <a:t>Gestión cercana (</a:t>
          </a:r>
          <a:r>
            <a:rPr lang="es-ES" sz="2700" kern="1200" dirty="0" err="1" smtClean="0"/>
            <a:t>info</a:t>
          </a:r>
          <a:r>
            <a:rPr lang="es-ES" sz="2700" kern="1200" dirty="0" smtClean="0"/>
            <a:t> y acompañamiento)</a:t>
          </a:r>
          <a:endParaRPr lang="es-ES" sz="2700" kern="1200" dirty="0"/>
        </a:p>
      </dsp:txBody>
      <dsp:txXfrm rot="-5400000">
        <a:off x="2969490" y="2787785"/>
        <a:ext cx="2969490" cy="1672671"/>
      </dsp:txXfrm>
    </dsp:sp>
    <dsp:sp modelId="{F77D9648-9992-4B89-A4F6-305DF0C98D55}">
      <dsp:nvSpPr>
        <dsp:cNvPr id="0" name=""/>
        <dsp:cNvSpPr/>
      </dsp:nvSpPr>
      <dsp:spPr>
        <a:xfrm>
          <a:off x="2078643" y="1672671"/>
          <a:ext cx="1781694" cy="1115114"/>
        </a:xfrm>
        <a:prstGeom prst="roundRect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700" kern="1200" dirty="0" smtClean="0"/>
            <a:t>AGUA</a:t>
          </a:r>
          <a:endParaRPr lang="es-ES" sz="2700" kern="1200" dirty="0"/>
        </a:p>
      </dsp:txBody>
      <dsp:txXfrm>
        <a:off x="2133078" y="1727106"/>
        <a:ext cx="1672824" cy="10062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706879"/>
            <a:ext cx="9144000" cy="180308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C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C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9149F-782B-4D8B-B62E-35B0E1585AA5}" type="datetimeFigureOut">
              <a:rPr lang="es-CR" smtClean="0"/>
              <a:t>10/10/2019</a:t>
            </a:fld>
            <a:endParaRPr lang="es-C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12CE5-07F6-4EBA-AC7F-1D8FBC30ED40}" type="slidenum">
              <a:rPr lang="es-CR" smtClean="0"/>
              <a:t>‹Nº›</a:t>
            </a:fld>
            <a:endParaRPr lang="es-CR"/>
          </a:p>
        </p:txBody>
      </p:sp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79" y="215264"/>
            <a:ext cx="3639185" cy="1247775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2965" y="23813"/>
            <a:ext cx="2247900" cy="1581150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920" y="5257800"/>
            <a:ext cx="9784080" cy="1333183"/>
          </a:xfrm>
          <a:prstGeom prst="rect">
            <a:avLst/>
          </a:prstGeom>
        </p:spPr>
      </p:pic>
      <p:sp>
        <p:nvSpPr>
          <p:cNvPr id="10" name="Rectángulo 9">
            <a:extLst>
              <a:ext uri="{FF2B5EF4-FFF2-40B4-BE49-F238E27FC236}">
                <a16:creationId xmlns:a16="http://schemas.microsoft.com/office/drawing/2014/main" id="{E771AF5F-858D-43E0-B399-35A4F239ED9A}"/>
              </a:ext>
            </a:extLst>
          </p:cNvPr>
          <p:cNvSpPr/>
          <p:nvPr userDrawn="1"/>
        </p:nvSpPr>
        <p:spPr>
          <a:xfrm>
            <a:off x="747251" y="116375"/>
            <a:ext cx="776749" cy="47851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7712C938-DB3A-4714-823E-F3646ACD7F12}"/>
              </a:ext>
            </a:extLst>
          </p:cNvPr>
          <p:cNvSpPr/>
          <p:nvPr userDrawn="1"/>
        </p:nvSpPr>
        <p:spPr>
          <a:xfrm>
            <a:off x="1524000" y="116374"/>
            <a:ext cx="776749" cy="47851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C78D34B7-FF4D-48FC-987E-208D75FDAE2F}"/>
              </a:ext>
            </a:extLst>
          </p:cNvPr>
          <p:cNvSpPr/>
          <p:nvPr userDrawn="1"/>
        </p:nvSpPr>
        <p:spPr>
          <a:xfrm>
            <a:off x="2300749" y="116535"/>
            <a:ext cx="776749" cy="4785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pic>
        <p:nvPicPr>
          <p:cNvPr id="13" name="Imagen 12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9600" y="5924391"/>
            <a:ext cx="1371600" cy="590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9293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162140"/>
            <a:ext cx="10515600" cy="1325563"/>
          </a:xfrm>
        </p:spPr>
        <p:txBody>
          <a:bodyPr/>
          <a:lstStyle/>
          <a:p>
            <a:r>
              <a:rPr lang="es-ES" dirty="0" smtClean="0"/>
              <a:t>Haga clic para modificar el estilo de título del patrón</a:t>
            </a:r>
            <a:endParaRPr lang="es-CR" dirty="0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2570479"/>
            <a:ext cx="10515600" cy="3606483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9149F-782B-4D8B-B62E-35B0E1585AA5}" type="datetimeFigureOut">
              <a:rPr lang="es-CR" smtClean="0"/>
              <a:t>10/10/2019</a:t>
            </a:fld>
            <a:endParaRPr lang="es-C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12CE5-07F6-4EBA-AC7F-1D8FBC30ED40}" type="slidenum">
              <a:rPr lang="es-CR" smtClean="0"/>
              <a:t>‹Nº›</a:t>
            </a:fld>
            <a:endParaRPr lang="es-CR"/>
          </a:p>
        </p:txBody>
      </p:sp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455" y="205105"/>
            <a:ext cx="2491105" cy="777647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6838" y="50368"/>
            <a:ext cx="1432966" cy="1016839"/>
          </a:xfrm>
          <a:prstGeom prst="rect">
            <a:avLst/>
          </a:prstGeom>
        </p:spPr>
      </p:pic>
      <p:sp>
        <p:nvSpPr>
          <p:cNvPr id="9" name="Rectángulo 8"/>
          <p:cNvSpPr/>
          <p:nvPr userDrawn="1"/>
        </p:nvSpPr>
        <p:spPr>
          <a:xfrm>
            <a:off x="0" y="6810149"/>
            <a:ext cx="2477729" cy="61185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10" name="Rectángulo 9"/>
          <p:cNvSpPr/>
          <p:nvPr userDrawn="1"/>
        </p:nvSpPr>
        <p:spPr>
          <a:xfrm>
            <a:off x="2477729" y="6810148"/>
            <a:ext cx="2477729" cy="61185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CF078F02-4CB8-4A3A-81D8-06C3EAB70CB4}"/>
              </a:ext>
            </a:extLst>
          </p:cNvPr>
          <p:cNvSpPr/>
          <p:nvPr userDrawn="1"/>
        </p:nvSpPr>
        <p:spPr>
          <a:xfrm>
            <a:off x="4962287" y="6809701"/>
            <a:ext cx="2477729" cy="6118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781247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1209039"/>
            <a:ext cx="2628900" cy="4967924"/>
          </a:xfrm>
        </p:spPr>
        <p:txBody>
          <a:bodyPr vert="eaVert"/>
          <a:lstStyle/>
          <a:p>
            <a:r>
              <a:rPr lang="es-ES" dirty="0" smtClean="0"/>
              <a:t>Haga clic para modificar el estilo de título del patrón</a:t>
            </a:r>
            <a:endParaRPr lang="es-CR" dirty="0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1209039"/>
            <a:ext cx="7734300" cy="4967923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9149F-782B-4D8B-B62E-35B0E1585AA5}" type="datetimeFigureOut">
              <a:rPr lang="es-CR" smtClean="0"/>
              <a:t>10/10/2019</a:t>
            </a:fld>
            <a:endParaRPr lang="es-C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12CE5-07F6-4EBA-AC7F-1D8FBC30ED40}" type="slidenum">
              <a:rPr lang="es-CR" smtClean="0"/>
              <a:t>‹Nº›</a:t>
            </a:fld>
            <a:endParaRPr lang="es-CR"/>
          </a:p>
        </p:txBody>
      </p:sp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455" y="205105"/>
            <a:ext cx="2491105" cy="777647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6838" y="50368"/>
            <a:ext cx="1432966" cy="1016839"/>
          </a:xfrm>
          <a:prstGeom prst="rect">
            <a:avLst/>
          </a:prstGeom>
        </p:spPr>
      </p:pic>
      <p:sp>
        <p:nvSpPr>
          <p:cNvPr id="9" name="Rectángulo 8"/>
          <p:cNvSpPr/>
          <p:nvPr userDrawn="1"/>
        </p:nvSpPr>
        <p:spPr>
          <a:xfrm>
            <a:off x="0" y="6810149"/>
            <a:ext cx="2477729" cy="61185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10" name="Rectángulo 9"/>
          <p:cNvSpPr/>
          <p:nvPr userDrawn="1"/>
        </p:nvSpPr>
        <p:spPr>
          <a:xfrm>
            <a:off x="2477729" y="6810148"/>
            <a:ext cx="2477729" cy="61185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CF078F02-4CB8-4A3A-81D8-06C3EAB70CB4}"/>
              </a:ext>
            </a:extLst>
          </p:cNvPr>
          <p:cNvSpPr/>
          <p:nvPr userDrawn="1"/>
        </p:nvSpPr>
        <p:spPr>
          <a:xfrm>
            <a:off x="4962287" y="6809701"/>
            <a:ext cx="2477729" cy="6118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819915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067207"/>
            <a:ext cx="10515600" cy="1325563"/>
          </a:xfrm>
        </p:spPr>
        <p:txBody>
          <a:bodyPr/>
          <a:lstStyle/>
          <a:p>
            <a:r>
              <a:rPr lang="es-ES" dirty="0" smtClean="0"/>
              <a:t>Haga clic para modificar el estilo de título del patrón</a:t>
            </a:r>
            <a:endParaRPr lang="es-C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546985"/>
            <a:ext cx="10515600" cy="2959735"/>
          </a:xfrm>
        </p:spPr>
        <p:txBody>
          <a:bodyPr/>
          <a:lstStyle/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CR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9149F-782B-4D8B-B62E-35B0E1585AA5}" type="datetimeFigureOut">
              <a:rPr lang="es-CR" smtClean="0"/>
              <a:t>10/10/2019</a:t>
            </a:fld>
            <a:endParaRPr lang="es-C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12CE5-07F6-4EBA-AC7F-1D8FBC30ED40}" type="slidenum">
              <a:rPr lang="es-CR" smtClean="0"/>
              <a:t>‹Nº›</a:t>
            </a:fld>
            <a:endParaRPr lang="es-CR"/>
          </a:p>
        </p:txBody>
      </p:sp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455" y="205105"/>
            <a:ext cx="2491105" cy="777647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6838" y="50368"/>
            <a:ext cx="1432966" cy="1016839"/>
          </a:xfrm>
          <a:prstGeom prst="rect">
            <a:avLst/>
          </a:prstGeom>
        </p:spPr>
      </p:pic>
      <p:sp>
        <p:nvSpPr>
          <p:cNvPr id="10" name="Rectángulo 9"/>
          <p:cNvSpPr/>
          <p:nvPr userDrawn="1"/>
        </p:nvSpPr>
        <p:spPr>
          <a:xfrm>
            <a:off x="0" y="6810149"/>
            <a:ext cx="2477729" cy="61185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11" name="Rectángulo 10"/>
          <p:cNvSpPr/>
          <p:nvPr userDrawn="1"/>
        </p:nvSpPr>
        <p:spPr>
          <a:xfrm>
            <a:off x="2477729" y="6810148"/>
            <a:ext cx="2477729" cy="61185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CF078F02-4CB8-4A3A-81D8-06C3EAB70CB4}"/>
              </a:ext>
            </a:extLst>
          </p:cNvPr>
          <p:cNvSpPr/>
          <p:nvPr userDrawn="1"/>
        </p:nvSpPr>
        <p:spPr>
          <a:xfrm>
            <a:off x="4962287" y="6809701"/>
            <a:ext cx="2477729" cy="6118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413392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9149F-782B-4D8B-B62E-35B0E1585AA5}" type="datetimeFigureOut">
              <a:rPr lang="es-CR" smtClean="0"/>
              <a:t>10/10/2019</a:t>
            </a:fld>
            <a:endParaRPr lang="es-C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12CE5-07F6-4EBA-AC7F-1D8FBC30ED40}" type="slidenum">
              <a:rPr lang="es-CR" smtClean="0"/>
              <a:t>‹Nº›</a:t>
            </a:fld>
            <a:endParaRPr lang="es-CR"/>
          </a:p>
        </p:txBody>
      </p:sp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455" y="205105"/>
            <a:ext cx="2491105" cy="777647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6838" y="50368"/>
            <a:ext cx="1432966" cy="1016839"/>
          </a:xfrm>
          <a:prstGeom prst="rect">
            <a:avLst/>
          </a:prstGeom>
        </p:spPr>
      </p:pic>
      <p:sp>
        <p:nvSpPr>
          <p:cNvPr id="9" name="Rectángulo 8"/>
          <p:cNvSpPr/>
          <p:nvPr userDrawn="1"/>
        </p:nvSpPr>
        <p:spPr>
          <a:xfrm>
            <a:off x="0" y="6810149"/>
            <a:ext cx="2477729" cy="61185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10" name="Rectángulo 9"/>
          <p:cNvSpPr/>
          <p:nvPr userDrawn="1"/>
        </p:nvSpPr>
        <p:spPr>
          <a:xfrm>
            <a:off x="2477729" y="6810148"/>
            <a:ext cx="2477729" cy="61185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CF078F02-4CB8-4A3A-81D8-06C3EAB70CB4}"/>
              </a:ext>
            </a:extLst>
          </p:cNvPr>
          <p:cNvSpPr/>
          <p:nvPr userDrawn="1"/>
        </p:nvSpPr>
        <p:spPr>
          <a:xfrm>
            <a:off x="4962287" y="6809701"/>
            <a:ext cx="2477729" cy="6118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618335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193209"/>
            <a:ext cx="10515600" cy="1325563"/>
          </a:xfrm>
        </p:spPr>
        <p:txBody>
          <a:bodyPr/>
          <a:lstStyle/>
          <a:p>
            <a:r>
              <a:rPr lang="es-ES" dirty="0" smtClean="0"/>
              <a:t>Haga clic para modificar el estilo de título del patrón</a:t>
            </a:r>
            <a:endParaRPr lang="es-CR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2560319"/>
            <a:ext cx="5181600" cy="3616643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2560319"/>
            <a:ext cx="5181600" cy="3616644"/>
          </a:xfrm>
        </p:spPr>
        <p:txBody>
          <a:bodyPr/>
          <a:lstStyle/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CR" dirty="0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9149F-782B-4D8B-B62E-35B0E1585AA5}" type="datetimeFigureOut">
              <a:rPr lang="es-CR" smtClean="0"/>
              <a:t>10/10/2019</a:t>
            </a:fld>
            <a:endParaRPr lang="es-C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12CE5-07F6-4EBA-AC7F-1D8FBC30ED40}" type="slidenum">
              <a:rPr lang="es-CR" smtClean="0"/>
              <a:t>‹Nº›</a:t>
            </a:fld>
            <a:endParaRPr lang="es-CR"/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455" y="205105"/>
            <a:ext cx="2491105" cy="777647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6838" y="50368"/>
            <a:ext cx="1432966" cy="1016839"/>
          </a:xfrm>
          <a:prstGeom prst="rect">
            <a:avLst/>
          </a:prstGeom>
        </p:spPr>
      </p:pic>
      <p:sp>
        <p:nvSpPr>
          <p:cNvPr id="10" name="Rectángulo 9"/>
          <p:cNvSpPr/>
          <p:nvPr userDrawn="1"/>
        </p:nvSpPr>
        <p:spPr>
          <a:xfrm>
            <a:off x="0" y="6810149"/>
            <a:ext cx="2477729" cy="61185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11" name="Rectángulo 10"/>
          <p:cNvSpPr/>
          <p:nvPr userDrawn="1"/>
        </p:nvSpPr>
        <p:spPr>
          <a:xfrm>
            <a:off x="2477729" y="6810148"/>
            <a:ext cx="2477729" cy="61185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CF078F02-4CB8-4A3A-81D8-06C3EAB70CB4}"/>
              </a:ext>
            </a:extLst>
          </p:cNvPr>
          <p:cNvSpPr/>
          <p:nvPr userDrawn="1"/>
        </p:nvSpPr>
        <p:spPr>
          <a:xfrm>
            <a:off x="4962287" y="6809701"/>
            <a:ext cx="2477729" cy="6118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266267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6294" y="1155880"/>
            <a:ext cx="10515600" cy="1205437"/>
          </a:xfrm>
        </p:spPr>
        <p:txBody>
          <a:bodyPr/>
          <a:lstStyle/>
          <a:p>
            <a:r>
              <a:rPr lang="es-ES" dirty="0" smtClean="0"/>
              <a:t>Haga clic para modificar el estilo de título del patrón</a:t>
            </a:r>
            <a:endParaRPr lang="es-CR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237957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3203485"/>
            <a:ext cx="5157787" cy="2986177"/>
          </a:xfrm>
        </p:spPr>
        <p:txBody>
          <a:bodyPr/>
          <a:lstStyle/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CR" dirty="0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23430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3203485"/>
            <a:ext cx="5183188" cy="2986178"/>
          </a:xfrm>
        </p:spPr>
        <p:txBody>
          <a:bodyPr/>
          <a:lstStyle/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CR" dirty="0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9149F-782B-4D8B-B62E-35B0E1585AA5}" type="datetimeFigureOut">
              <a:rPr lang="es-CR" smtClean="0"/>
              <a:t>10/10/2019</a:t>
            </a:fld>
            <a:endParaRPr lang="es-CR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12CE5-07F6-4EBA-AC7F-1D8FBC30ED40}" type="slidenum">
              <a:rPr lang="es-CR" smtClean="0"/>
              <a:t>‹Nº›</a:t>
            </a:fld>
            <a:endParaRPr lang="es-CR"/>
          </a:p>
        </p:txBody>
      </p:sp>
      <p:pic>
        <p:nvPicPr>
          <p:cNvPr id="10" name="Imagen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455" y="205105"/>
            <a:ext cx="2491105" cy="777647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6838" y="50368"/>
            <a:ext cx="1432966" cy="1016839"/>
          </a:xfrm>
          <a:prstGeom prst="rect">
            <a:avLst/>
          </a:prstGeom>
        </p:spPr>
      </p:pic>
      <p:sp>
        <p:nvSpPr>
          <p:cNvPr id="12" name="Rectángulo 11"/>
          <p:cNvSpPr/>
          <p:nvPr userDrawn="1"/>
        </p:nvSpPr>
        <p:spPr>
          <a:xfrm>
            <a:off x="0" y="6810149"/>
            <a:ext cx="2477729" cy="61185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13" name="Rectángulo 12"/>
          <p:cNvSpPr/>
          <p:nvPr userDrawn="1"/>
        </p:nvSpPr>
        <p:spPr>
          <a:xfrm>
            <a:off x="2477729" y="6810148"/>
            <a:ext cx="2477729" cy="61185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CF078F02-4CB8-4A3A-81D8-06C3EAB70CB4}"/>
              </a:ext>
            </a:extLst>
          </p:cNvPr>
          <p:cNvSpPr/>
          <p:nvPr userDrawn="1"/>
        </p:nvSpPr>
        <p:spPr>
          <a:xfrm>
            <a:off x="4962287" y="6809701"/>
            <a:ext cx="2477729" cy="6118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4023258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228725"/>
            <a:ext cx="10515600" cy="1325563"/>
          </a:xfrm>
        </p:spPr>
        <p:txBody>
          <a:bodyPr/>
          <a:lstStyle/>
          <a:p>
            <a:r>
              <a:rPr lang="es-ES" dirty="0" smtClean="0"/>
              <a:t>Haga clic para modificar el estilo de título del patrón</a:t>
            </a:r>
            <a:endParaRPr lang="es-CR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9149F-782B-4D8B-B62E-35B0E1585AA5}" type="datetimeFigureOut">
              <a:rPr lang="es-CR" smtClean="0"/>
              <a:t>10/10/2019</a:t>
            </a:fld>
            <a:endParaRPr lang="es-CR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12CE5-07F6-4EBA-AC7F-1D8FBC30ED40}" type="slidenum">
              <a:rPr lang="es-CR" smtClean="0"/>
              <a:t>‹Nº›</a:t>
            </a:fld>
            <a:endParaRPr lang="es-CR"/>
          </a:p>
        </p:txBody>
      </p:sp>
      <p:pic>
        <p:nvPicPr>
          <p:cNvPr id="6" name="Imagen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455" y="205105"/>
            <a:ext cx="2491105" cy="777647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6838" y="50368"/>
            <a:ext cx="1432966" cy="1016839"/>
          </a:xfrm>
          <a:prstGeom prst="rect">
            <a:avLst/>
          </a:prstGeom>
        </p:spPr>
      </p:pic>
      <p:sp>
        <p:nvSpPr>
          <p:cNvPr id="8" name="Rectángulo 7"/>
          <p:cNvSpPr/>
          <p:nvPr userDrawn="1"/>
        </p:nvSpPr>
        <p:spPr>
          <a:xfrm>
            <a:off x="0" y="6810149"/>
            <a:ext cx="2477729" cy="61185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9" name="Rectángulo 8"/>
          <p:cNvSpPr/>
          <p:nvPr userDrawn="1"/>
        </p:nvSpPr>
        <p:spPr>
          <a:xfrm>
            <a:off x="2477729" y="6810148"/>
            <a:ext cx="2477729" cy="61185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CF078F02-4CB8-4A3A-81D8-06C3EAB70CB4}"/>
              </a:ext>
            </a:extLst>
          </p:cNvPr>
          <p:cNvSpPr/>
          <p:nvPr userDrawn="1"/>
        </p:nvSpPr>
        <p:spPr>
          <a:xfrm>
            <a:off x="4962287" y="6809701"/>
            <a:ext cx="2477729" cy="6118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640958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9149F-782B-4D8B-B62E-35B0E1585AA5}" type="datetimeFigureOut">
              <a:rPr lang="es-CR" smtClean="0"/>
              <a:t>10/10/2019</a:t>
            </a:fld>
            <a:endParaRPr lang="es-CR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12CE5-07F6-4EBA-AC7F-1D8FBC30ED40}" type="slidenum">
              <a:rPr lang="es-CR" smtClean="0"/>
              <a:t>‹Nº›</a:t>
            </a:fld>
            <a:endParaRPr lang="es-CR"/>
          </a:p>
        </p:txBody>
      </p:sp>
      <p:pic>
        <p:nvPicPr>
          <p:cNvPr id="5" name="Imagen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455" y="205105"/>
            <a:ext cx="2491105" cy="777647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6838" y="50368"/>
            <a:ext cx="1432966" cy="1016839"/>
          </a:xfrm>
          <a:prstGeom prst="rect">
            <a:avLst/>
          </a:prstGeom>
        </p:spPr>
      </p:pic>
      <p:sp>
        <p:nvSpPr>
          <p:cNvPr id="7" name="Rectángulo 6"/>
          <p:cNvSpPr/>
          <p:nvPr userDrawn="1"/>
        </p:nvSpPr>
        <p:spPr>
          <a:xfrm>
            <a:off x="0" y="6810149"/>
            <a:ext cx="2477729" cy="61185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8" name="Rectángulo 7"/>
          <p:cNvSpPr/>
          <p:nvPr userDrawn="1"/>
        </p:nvSpPr>
        <p:spPr>
          <a:xfrm>
            <a:off x="2477729" y="6810148"/>
            <a:ext cx="2477729" cy="61185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CF078F02-4CB8-4A3A-81D8-06C3EAB70CB4}"/>
              </a:ext>
            </a:extLst>
          </p:cNvPr>
          <p:cNvSpPr/>
          <p:nvPr userDrawn="1"/>
        </p:nvSpPr>
        <p:spPr>
          <a:xfrm>
            <a:off x="4962287" y="6809701"/>
            <a:ext cx="2477729" cy="6118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774424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1290320"/>
            <a:ext cx="3932237" cy="767080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C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1290320"/>
            <a:ext cx="6172200" cy="457073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9149F-782B-4D8B-B62E-35B0E1585AA5}" type="datetimeFigureOut">
              <a:rPr lang="es-CR" smtClean="0"/>
              <a:t>10/10/2019</a:t>
            </a:fld>
            <a:endParaRPr lang="es-C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12CE5-07F6-4EBA-AC7F-1D8FBC30ED40}" type="slidenum">
              <a:rPr lang="es-CR" smtClean="0"/>
              <a:t>‹Nº›</a:t>
            </a:fld>
            <a:endParaRPr lang="es-CR"/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455" y="205105"/>
            <a:ext cx="2491105" cy="777647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6838" y="50368"/>
            <a:ext cx="1432966" cy="1016839"/>
          </a:xfrm>
          <a:prstGeom prst="rect">
            <a:avLst/>
          </a:prstGeom>
        </p:spPr>
      </p:pic>
      <p:sp>
        <p:nvSpPr>
          <p:cNvPr id="10" name="Rectángulo 9"/>
          <p:cNvSpPr/>
          <p:nvPr userDrawn="1"/>
        </p:nvSpPr>
        <p:spPr>
          <a:xfrm>
            <a:off x="0" y="6810149"/>
            <a:ext cx="2477729" cy="61185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11" name="Rectángulo 10"/>
          <p:cNvSpPr/>
          <p:nvPr userDrawn="1"/>
        </p:nvSpPr>
        <p:spPr>
          <a:xfrm>
            <a:off x="2477729" y="6810148"/>
            <a:ext cx="2477729" cy="61185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CF078F02-4CB8-4A3A-81D8-06C3EAB70CB4}"/>
              </a:ext>
            </a:extLst>
          </p:cNvPr>
          <p:cNvSpPr/>
          <p:nvPr userDrawn="1"/>
        </p:nvSpPr>
        <p:spPr>
          <a:xfrm>
            <a:off x="4962287" y="6809701"/>
            <a:ext cx="2477729" cy="6118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461308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1320800"/>
            <a:ext cx="3932237" cy="736600"/>
          </a:xfrm>
        </p:spPr>
        <p:txBody>
          <a:bodyPr anchor="b">
            <a:noAutofit/>
          </a:bodyPr>
          <a:lstStyle>
            <a:lvl1pPr>
              <a:defRPr sz="240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CR" dirty="0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1320800"/>
            <a:ext cx="6172200" cy="45402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9149F-782B-4D8B-B62E-35B0E1585AA5}" type="datetimeFigureOut">
              <a:rPr lang="es-CR" smtClean="0"/>
              <a:t>10/10/2019</a:t>
            </a:fld>
            <a:endParaRPr lang="es-C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12CE5-07F6-4EBA-AC7F-1D8FBC30ED40}" type="slidenum">
              <a:rPr lang="es-CR" smtClean="0"/>
              <a:t>‹Nº›</a:t>
            </a:fld>
            <a:endParaRPr lang="es-CR"/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455" y="205105"/>
            <a:ext cx="2491105" cy="777647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6838" y="50368"/>
            <a:ext cx="1432966" cy="1016839"/>
          </a:xfrm>
          <a:prstGeom prst="rect">
            <a:avLst/>
          </a:prstGeom>
        </p:spPr>
      </p:pic>
      <p:sp>
        <p:nvSpPr>
          <p:cNvPr id="10" name="Rectángulo 9"/>
          <p:cNvSpPr/>
          <p:nvPr userDrawn="1"/>
        </p:nvSpPr>
        <p:spPr>
          <a:xfrm>
            <a:off x="0" y="6810149"/>
            <a:ext cx="2477729" cy="61185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11" name="Rectángulo 10"/>
          <p:cNvSpPr/>
          <p:nvPr userDrawn="1"/>
        </p:nvSpPr>
        <p:spPr>
          <a:xfrm>
            <a:off x="2477729" y="6810148"/>
            <a:ext cx="2477729" cy="61185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CF078F02-4CB8-4A3A-81D8-06C3EAB70CB4}"/>
              </a:ext>
            </a:extLst>
          </p:cNvPr>
          <p:cNvSpPr/>
          <p:nvPr userDrawn="1"/>
        </p:nvSpPr>
        <p:spPr>
          <a:xfrm>
            <a:off x="4962287" y="6809701"/>
            <a:ext cx="2477729" cy="6118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26240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29149F-782B-4D8B-B62E-35B0E1585AA5}" type="datetimeFigureOut">
              <a:rPr lang="es-CR" smtClean="0"/>
              <a:t>10/10/2019</a:t>
            </a:fld>
            <a:endParaRPr lang="es-C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E12CE5-07F6-4EBA-AC7F-1D8FBC30ED40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549663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R"/>
          </a:p>
        </p:txBody>
      </p:sp>
      <p:pic>
        <p:nvPicPr>
          <p:cNvPr id="4" name="Marcador de contenido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6"/>
          <a:stretch/>
        </p:blipFill>
        <p:spPr>
          <a:xfrm>
            <a:off x="3870036" y="154131"/>
            <a:ext cx="5004703" cy="6560345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3596" y="6216073"/>
            <a:ext cx="1157582" cy="498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980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1676400" y="1859279"/>
            <a:ext cx="9144000" cy="180308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R" smtClean="0"/>
              <a:t>DIÁLOGO POR EL AGUA</a:t>
            </a:r>
            <a:endParaRPr lang="es-CR" dirty="0"/>
          </a:p>
        </p:txBody>
      </p:sp>
      <p:sp>
        <p:nvSpPr>
          <p:cNvPr id="5" name="Subtítulo 2"/>
          <p:cNvSpPr txBox="1">
            <a:spLocks/>
          </p:cNvSpPr>
          <p:nvPr/>
        </p:nvSpPr>
        <p:spPr>
          <a:xfrm>
            <a:off x="1676400" y="3754438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R" smtClean="0"/>
              <a:t>UNIDAD HIDROLÓGICA CARIBE</a:t>
            </a:r>
          </a:p>
          <a:p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13133474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965607"/>
            <a:ext cx="10515600" cy="567629"/>
          </a:xfrm>
        </p:spPr>
        <p:txBody>
          <a:bodyPr>
            <a:normAutofit/>
          </a:bodyPr>
          <a:lstStyle/>
          <a:p>
            <a:r>
              <a:rPr lang="es-CR" sz="2400" dirty="0" smtClean="0"/>
              <a:t>Reglas generales:</a:t>
            </a:r>
            <a:endParaRPr lang="es-CR" sz="24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533236"/>
            <a:ext cx="10515600" cy="5061528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s-MX" sz="2200" dirty="0" smtClean="0"/>
              <a:t>Al intervenir presentarse </a:t>
            </a:r>
            <a:r>
              <a:rPr lang="es-MX" sz="2200" dirty="0"/>
              <a:t>con nombre, organización y/o institución, lugar.</a:t>
            </a:r>
          </a:p>
          <a:p>
            <a:pPr marL="514350" indent="-514350">
              <a:buFont typeface="+mj-lt"/>
              <a:buAutoNum type="arabicPeriod"/>
            </a:pPr>
            <a:r>
              <a:rPr lang="es-MX" sz="2200" dirty="0" smtClean="0"/>
              <a:t>Esforzarse </a:t>
            </a:r>
            <a:r>
              <a:rPr lang="es-MX" sz="2200" dirty="0"/>
              <a:t>por </a:t>
            </a:r>
            <a:r>
              <a:rPr lang="es-MX" sz="2200" dirty="0" smtClean="0"/>
              <a:t>centrarse sobre los temas del foro.</a:t>
            </a:r>
            <a:endParaRPr lang="es-MX" sz="2200" dirty="0"/>
          </a:p>
          <a:p>
            <a:pPr marL="514350" indent="-514350">
              <a:buFont typeface="+mj-lt"/>
              <a:buAutoNum type="arabicPeriod"/>
            </a:pPr>
            <a:r>
              <a:rPr lang="es-MX" sz="2200" dirty="0" smtClean="0"/>
              <a:t>El </a:t>
            </a:r>
            <a:r>
              <a:rPr lang="es-MX" sz="2200" dirty="0"/>
              <a:t>facilitador llevará el orden de la palabra.</a:t>
            </a:r>
          </a:p>
          <a:p>
            <a:pPr marL="514350" indent="-514350">
              <a:buFont typeface="+mj-lt"/>
              <a:buAutoNum type="arabicPeriod"/>
            </a:pPr>
            <a:r>
              <a:rPr lang="es-MX" sz="2200" dirty="0" smtClean="0"/>
              <a:t>Se </a:t>
            </a:r>
            <a:r>
              <a:rPr lang="es-MX" sz="2200" dirty="0"/>
              <a:t>podrá hacer un uso máximo </a:t>
            </a:r>
            <a:r>
              <a:rPr lang="es-MX" sz="2200" u="sng" dirty="0"/>
              <a:t>de 3 minutos</a:t>
            </a:r>
            <a:r>
              <a:rPr lang="es-MX" sz="2200" dirty="0"/>
              <a:t>. Recuerde que el tiempo es de todas las personas.</a:t>
            </a:r>
          </a:p>
          <a:p>
            <a:pPr marL="514350" indent="-514350">
              <a:buFont typeface="+mj-lt"/>
              <a:buAutoNum type="arabicPeriod"/>
            </a:pPr>
            <a:r>
              <a:rPr lang="es-MX" sz="2200" dirty="0" smtClean="0"/>
              <a:t>Una </a:t>
            </a:r>
            <a:r>
              <a:rPr lang="es-MX" sz="2200" dirty="0"/>
              <a:t>persona distinta al moderador llevará el tiempo y lo hará </a:t>
            </a:r>
            <a:r>
              <a:rPr lang="es-MX" sz="2200" dirty="0" smtClean="0"/>
              <a:t>público.</a:t>
            </a:r>
          </a:p>
          <a:p>
            <a:pPr marL="514350" indent="-514350">
              <a:buFont typeface="+mj-lt"/>
              <a:buAutoNum type="arabicPeriod"/>
            </a:pPr>
            <a:r>
              <a:rPr lang="es-MX" sz="2200" dirty="0" smtClean="0"/>
              <a:t>Si </a:t>
            </a:r>
            <a:r>
              <a:rPr lang="es-MX" sz="2200" dirty="0"/>
              <a:t>en la intervención realizará una pregunta, por favor </a:t>
            </a:r>
            <a:r>
              <a:rPr lang="es-MX" sz="2200" dirty="0" smtClean="0"/>
              <a:t>aclarar</a:t>
            </a:r>
            <a:r>
              <a:rPr lang="es-MX" sz="2200" dirty="0"/>
              <a:t> </a:t>
            </a:r>
            <a:r>
              <a:rPr lang="es-MX" sz="2200" dirty="0" smtClean="0"/>
              <a:t>para que quede claro a quien va dirigida.</a:t>
            </a:r>
            <a:endParaRPr lang="es-MX" sz="2200" dirty="0"/>
          </a:p>
          <a:p>
            <a:pPr marL="514350" indent="-514350">
              <a:buFont typeface="+mj-lt"/>
              <a:buAutoNum type="arabicPeriod"/>
            </a:pPr>
            <a:r>
              <a:rPr lang="es-MX" sz="2200" dirty="0" smtClean="0"/>
              <a:t>La </a:t>
            </a:r>
            <a:r>
              <a:rPr lang="es-MX" sz="2200" dirty="0"/>
              <a:t>persona a la cual se le consultó, tendrá 4 minutos para responder.</a:t>
            </a:r>
          </a:p>
          <a:p>
            <a:pPr marL="514350" indent="-514350">
              <a:buFont typeface="+mj-lt"/>
              <a:buAutoNum type="arabicPeriod"/>
            </a:pPr>
            <a:r>
              <a:rPr lang="es-MX" sz="2200" dirty="0" smtClean="0"/>
              <a:t>Una </a:t>
            </a:r>
            <a:r>
              <a:rPr lang="es-MX" sz="2200" dirty="0"/>
              <a:t>persona llevará la minuta de las intervenciones.</a:t>
            </a:r>
          </a:p>
          <a:p>
            <a:pPr marL="514350" indent="-514350">
              <a:buFont typeface="+mj-lt"/>
              <a:buAutoNum type="arabicPeriod"/>
            </a:pPr>
            <a:r>
              <a:rPr lang="es-MX" sz="2200" dirty="0" smtClean="0"/>
              <a:t>Mantener </a:t>
            </a:r>
            <a:r>
              <a:rPr lang="es-MX" sz="2200" dirty="0"/>
              <a:t>el respeto por las diferencias.</a:t>
            </a:r>
          </a:p>
        </p:txBody>
      </p:sp>
    </p:spTree>
    <p:extLst>
      <p:ext uri="{BB962C8B-B14F-4D97-AF65-F5344CB8AC3E}">
        <p14:creationId xmlns:p14="http://schemas.microsoft.com/office/powerpoint/2010/main" val="18780088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6527" y="974845"/>
            <a:ext cx="10515600" cy="678466"/>
          </a:xfrm>
        </p:spPr>
        <p:txBody>
          <a:bodyPr>
            <a:normAutofit/>
          </a:bodyPr>
          <a:lstStyle/>
          <a:p>
            <a:r>
              <a:rPr lang="es-CR" sz="3200" dirty="0" smtClean="0"/>
              <a:t>DIÁLOGO POR EL AGUA</a:t>
            </a:r>
            <a:endParaRPr lang="es-CR" sz="32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08000" y="1782619"/>
            <a:ext cx="4996873" cy="37241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CR" sz="2400" dirty="0"/>
              <a:t>O</a:t>
            </a:r>
            <a:r>
              <a:rPr lang="es-CR" sz="2400" dirty="0" smtClean="0"/>
              <a:t>bjetivo es definir líneas estratégicas que mejoren la gestión del agua en la Unidad Hidrológica</a:t>
            </a:r>
            <a:endParaRPr lang="es-CR" sz="2400" dirty="0"/>
          </a:p>
        </p:txBody>
      </p:sp>
      <p:sp>
        <p:nvSpPr>
          <p:cNvPr id="10" name="CuadroTexto 9"/>
          <p:cNvSpPr txBox="1"/>
          <p:nvPr/>
        </p:nvSpPr>
        <p:spPr>
          <a:xfrm>
            <a:off x="616527" y="4100823"/>
            <a:ext cx="4470400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R" dirty="0" smtClean="0"/>
              <a:t>TIPOS DE APORTE</a:t>
            </a:r>
          </a:p>
          <a:p>
            <a:pPr algn="ctr"/>
            <a:endParaRPr lang="es-CR" dirty="0" smtClean="0"/>
          </a:p>
          <a:p>
            <a:r>
              <a:rPr lang="es-CR" dirty="0" smtClean="0"/>
              <a:t>-Oportunidades de mejora</a:t>
            </a:r>
          </a:p>
          <a:p>
            <a:r>
              <a:rPr lang="es-CR" dirty="0" smtClean="0"/>
              <a:t>-Necesidades de acompañamiento</a:t>
            </a:r>
          </a:p>
          <a:p>
            <a:r>
              <a:rPr lang="es-CR" dirty="0" smtClean="0"/>
              <a:t>-Tareas de coordinación</a:t>
            </a:r>
          </a:p>
          <a:p>
            <a:r>
              <a:rPr lang="es-CR" dirty="0" smtClean="0"/>
              <a:t>-Atención prioritaria</a:t>
            </a:r>
            <a:endParaRPr lang="es-CR" dirty="0"/>
          </a:p>
        </p:txBody>
      </p:sp>
      <p:graphicFrame>
        <p:nvGraphicFramePr>
          <p:cNvPr id="11" name="Diagrama 10"/>
          <p:cNvGraphicFramePr/>
          <p:nvPr>
            <p:extLst>
              <p:ext uri="{D42A27DB-BD31-4B8C-83A1-F6EECF244321}">
                <p14:modId xmlns:p14="http://schemas.microsoft.com/office/powerpoint/2010/main" val="3248690278"/>
              </p:ext>
            </p:extLst>
          </p:nvPr>
        </p:nvGraphicFramePr>
        <p:xfrm>
          <a:off x="5846618" y="1394691"/>
          <a:ext cx="5938981" cy="44604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391868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smtClean="0"/>
              <a:t>Elección representantes</a:t>
            </a:r>
            <a:endParaRPr lang="es-C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290618"/>
            <a:ext cx="10515600" cy="358370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MX" sz="2400" dirty="0" smtClean="0"/>
              <a:t>Grupo </a:t>
            </a:r>
            <a:r>
              <a:rPr lang="es-MX" sz="2400" dirty="0"/>
              <a:t>de Gobernanza del Agua, según el artículo 10, está encargado de:</a:t>
            </a:r>
          </a:p>
          <a:p>
            <a:pPr marL="0" indent="0">
              <a:buNone/>
            </a:pPr>
            <a:r>
              <a:rPr lang="es-MX" sz="2400" dirty="0"/>
              <a:t>a) Recibir y discutir los informes de los foros regionales y nacional, además </a:t>
            </a:r>
            <a:r>
              <a:rPr lang="es-MX" sz="2400" dirty="0" smtClean="0"/>
              <a:t>de revisar </a:t>
            </a:r>
            <a:r>
              <a:rPr lang="es-MX" sz="2400" dirty="0"/>
              <a:t>los niveles de coordinación y comunicación en la gestión hídrica entre </a:t>
            </a:r>
            <a:r>
              <a:rPr lang="es-MX" sz="2400" dirty="0" smtClean="0"/>
              <a:t>la administración </a:t>
            </a:r>
            <a:r>
              <a:rPr lang="es-MX" sz="2400" dirty="0"/>
              <a:t>pública y la ciudadanía. Proponer mejoras en caso de ser necesario, todo conforme los resultados de los foros.</a:t>
            </a:r>
          </a:p>
          <a:p>
            <a:pPr marL="0" indent="0">
              <a:buNone/>
            </a:pPr>
            <a:r>
              <a:rPr lang="es-MX" sz="2400" dirty="0"/>
              <a:t>b) Elevar al Ministro del MINAE las recomendaciones en materia de política pública en la gestión hídrica que se consideren pertinentes y que como resultado de las conclusiones de los foros se consideren necesario.</a:t>
            </a:r>
          </a:p>
          <a:p>
            <a:pPr marL="0" indent="0">
              <a:buNone/>
            </a:pPr>
            <a:r>
              <a:rPr lang="es-MX" sz="2400" dirty="0"/>
              <a:t>c) Apoyar en todo lo relativo al Foro Nacional de Agua, incluido la logística, insumos técnicos estructuración y metodología a desarrollar.</a:t>
            </a:r>
            <a:endParaRPr lang="es-CR" sz="2400" dirty="0"/>
          </a:p>
        </p:txBody>
      </p:sp>
    </p:spTree>
    <p:extLst>
      <p:ext uri="{BB962C8B-B14F-4D97-AF65-F5344CB8AC3E}">
        <p14:creationId xmlns:p14="http://schemas.microsoft.com/office/powerpoint/2010/main" val="14365566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310</Words>
  <Application>Microsoft Office PowerPoint</Application>
  <PresentationFormat>Panorámica</PresentationFormat>
  <Paragraphs>30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Reglas generales:</vt:lpstr>
      <vt:lpstr>DIÁLOGO POR EL AGUA</vt:lpstr>
      <vt:lpstr>Elección representantes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11</cp:revision>
  <dcterms:created xsi:type="dcterms:W3CDTF">2019-10-03T19:26:35Z</dcterms:created>
  <dcterms:modified xsi:type="dcterms:W3CDTF">2019-10-10T19:15:40Z</dcterms:modified>
</cp:coreProperties>
</file>